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</p:sldIdLst>
  <p:sldSz cx="6858000" cy="9144000" type="screen4x3"/>
  <p:notesSz cx="6802438" cy="99345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488" y="-1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-1" y="0"/>
            <a:ext cx="6957393" cy="9144000"/>
            <a:chOff x="-1" y="0"/>
            <a:chExt cx="9276524" cy="6858000"/>
          </a:xfrm>
        </p:grpSpPr>
        <p:sp>
          <p:nvSpPr>
            <p:cNvPr id="8" name="Rectangle 7"/>
            <p:cNvSpPr/>
            <p:nvPr/>
          </p:nvSpPr>
          <p:spPr>
            <a:xfrm>
              <a:off x="-1" y="0"/>
              <a:ext cx="9276524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68866" y="7490365"/>
            <a:ext cx="5537201" cy="71628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42464" y="1355987"/>
            <a:ext cx="5384800" cy="6442191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35684">
            <a:off x="228968" y="610289"/>
            <a:ext cx="425873" cy="757107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096196">
            <a:off x="6094551" y="760283"/>
            <a:ext cx="755904" cy="4251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2393247"/>
            <a:ext cx="4292601" cy="2437453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982163"/>
            <a:ext cx="4284134" cy="203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78007" y="7143457"/>
            <a:ext cx="910366" cy="486833"/>
          </a:xfrm>
        </p:spPr>
        <p:txBody>
          <a:bodyPr/>
          <a:lstStyle/>
          <a:p>
            <a:fld id="{E1B07B41-AD82-4E66-AABB-F8AA9BA4D06C}" type="datetimeFigureOut">
              <a:rPr lang="zh-TW" altLang="en-US" smtClean="0"/>
              <a:t>2013/5/9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0533" y="7143457"/>
            <a:ext cx="3776134" cy="486833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0448" y="7143457"/>
            <a:ext cx="415517" cy="486833"/>
          </a:xfrm>
        </p:spPr>
        <p:txBody>
          <a:bodyPr/>
          <a:lstStyle>
            <a:lvl1pPr algn="ctr">
              <a:defRPr/>
            </a:lvl1pPr>
          </a:lstStyle>
          <a:p>
            <a:fld id="{A5DF6380-CAD0-4219-8515-73A1FA07B56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Rectangle 11"/>
          <p:cNvSpPr/>
          <p:nvPr/>
        </p:nvSpPr>
        <p:spPr>
          <a:xfrm>
            <a:off x="260648" y="755576"/>
            <a:ext cx="6336704" cy="8208911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7B41-AD82-4E66-AABB-F8AA9BA4D06C}" type="datetimeFigureOut">
              <a:rPr lang="zh-TW" altLang="en-US" smtClean="0"/>
              <a:t>2013/5/9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F6380-CAD0-4219-8515-73A1FA07B5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1" y="1234254"/>
            <a:ext cx="1073150" cy="635188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3666" y="1475083"/>
            <a:ext cx="3884084" cy="587022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7B41-AD82-4E66-AABB-F8AA9BA4D06C}" type="datetimeFigureOut">
              <a:rPr lang="zh-TW" altLang="en-US" smtClean="0"/>
              <a:t>2013/5/9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F6380-CAD0-4219-8515-73A1FA07B5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7B41-AD82-4E66-AABB-F8AA9BA4D06C}" type="datetimeFigureOut">
              <a:rPr lang="zh-TW" altLang="en-US" smtClean="0"/>
              <a:t>2013/5/9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F6380-CAD0-4219-8515-73A1FA07B5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4" y="2985907"/>
            <a:ext cx="4690533" cy="1816100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2201" y="4967113"/>
            <a:ext cx="4673600" cy="17460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7B41-AD82-4E66-AABB-F8AA9BA4D06C}" type="datetimeFigureOut">
              <a:rPr lang="zh-TW" altLang="en-US" smtClean="0"/>
              <a:t>2013/5/9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F6380-CAD0-4219-8515-73A1FA07B5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7B41-AD82-4E66-AABB-F8AA9BA4D06C}" type="datetimeFigureOut">
              <a:rPr lang="zh-TW" altLang="en-US" smtClean="0"/>
              <a:t>2013/5/9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F6380-CAD0-4219-8515-73A1FA07B56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73836" y="2828543"/>
            <a:ext cx="2400300" cy="480364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97580" y="2825751"/>
            <a:ext cx="2400300" cy="480694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8402" y="2829749"/>
            <a:ext cx="2204641" cy="109361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83002" y="2829748"/>
            <a:ext cx="2208276" cy="109728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7B41-AD82-4E66-AABB-F8AA9BA4D06C}" type="datetimeFigureOut">
              <a:rPr lang="zh-TW" altLang="en-US" smtClean="0"/>
              <a:t>2013/5/9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F6380-CAD0-4219-8515-73A1FA07B56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73836" y="3925824"/>
            <a:ext cx="2420874" cy="370636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3483863" y="3926417"/>
            <a:ext cx="2420874" cy="370636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7B41-AD82-4E66-AABB-F8AA9BA4D06C}" type="datetimeFigureOut">
              <a:rPr lang="zh-TW" altLang="en-US" smtClean="0"/>
              <a:t>2013/5/9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F6380-CAD0-4219-8515-73A1FA07B5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7B41-AD82-4E66-AABB-F8AA9BA4D06C}" type="datetimeFigureOut">
              <a:rPr lang="zh-TW" altLang="en-US" smtClean="0"/>
              <a:t>2013/5/9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F6380-CAD0-4219-8515-73A1FA07B5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6858000" cy="9144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474133" y="8077384"/>
            <a:ext cx="5791201" cy="71628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3351654" y="806884"/>
            <a:ext cx="2841706" cy="7629728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3353562" y="804672"/>
            <a:ext cx="2841706" cy="762972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561903" y="769157"/>
            <a:ext cx="2841706" cy="7629728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562356" y="768096"/>
            <a:ext cx="2841706" cy="762972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778330" y="391937"/>
            <a:ext cx="425873" cy="757107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4544381" y="609571"/>
            <a:ext cx="755904" cy="4251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831732" y="2693390"/>
            <a:ext cx="2298620" cy="2004049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3640718" y="1534658"/>
            <a:ext cx="2265594" cy="616731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861094" y="4831664"/>
            <a:ext cx="2286668" cy="2800533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4756274" y="7847564"/>
            <a:ext cx="910366" cy="486833"/>
          </a:xfrm>
        </p:spPr>
        <p:txBody>
          <a:bodyPr/>
          <a:lstStyle/>
          <a:p>
            <a:fld id="{E1B07B41-AD82-4E66-AABB-F8AA9BA4D06C}" type="datetimeFigureOut">
              <a:rPr lang="zh-TW" altLang="en-US" smtClean="0"/>
              <a:t>2013/5/9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685916" y="7772349"/>
            <a:ext cx="2641955" cy="486833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5667985" y="7862616"/>
            <a:ext cx="415517" cy="486833"/>
          </a:xfrm>
        </p:spPr>
        <p:txBody>
          <a:bodyPr/>
          <a:lstStyle/>
          <a:p>
            <a:fld id="{A5DF6380-CAD0-4219-8515-73A1FA07B5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6858000" cy="9144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474133" y="8077384"/>
            <a:ext cx="5791201" cy="71628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561903" y="769157"/>
            <a:ext cx="2841706" cy="7629728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558794" y="767692"/>
            <a:ext cx="2841706" cy="762972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3351654" y="806884"/>
            <a:ext cx="2841706" cy="7629728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3348576" y="805227"/>
            <a:ext cx="2841706" cy="762972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778330" y="391937"/>
            <a:ext cx="425873" cy="757107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4544381" y="609571"/>
            <a:ext cx="755904" cy="4251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829818" y="2694432"/>
            <a:ext cx="2297430" cy="199948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3673962" y="1609696"/>
            <a:ext cx="2185397" cy="6052549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864108" y="4828032"/>
            <a:ext cx="2283714" cy="280416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4759452" y="7851650"/>
            <a:ext cx="910366" cy="486833"/>
          </a:xfrm>
        </p:spPr>
        <p:txBody>
          <a:bodyPr/>
          <a:lstStyle/>
          <a:p>
            <a:fld id="{E1B07B41-AD82-4E66-AABB-F8AA9BA4D06C}" type="datetimeFigureOut">
              <a:rPr lang="zh-TW" altLang="en-US" smtClean="0"/>
              <a:t>2013/5/9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685927" y="7774717"/>
            <a:ext cx="2489282" cy="486833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5671567" y="7866702"/>
            <a:ext cx="415517" cy="486833"/>
          </a:xfrm>
        </p:spPr>
        <p:txBody>
          <a:bodyPr/>
          <a:lstStyle/>
          <a:p>
            <a:fld id="{A5DF6380-CAD0-4219-8515-73A1FA07B5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6858000" cy="9144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471488" y="8092440"/>
            <a:ext cx="5940743" cy="71628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8640" y="767080"/>
            <a:ext cx="5772150" cy="7620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8640" y="768096"/>
            <a:ext cx="5772150" cy="7620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407806" y="364121"/>
            <a:ext cx="425873" cy="757107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5920955" y="562905"/>
            <a:ext cx="755904" cy="425196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1267" y="1090110"/>
            <a:ext cx="5223934" cy="160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825676"/>
            <a:ext cx="4647304" cy="48050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40941" y="7745537"/>
            <a:ext cx="910366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1B07B41-AD82-4E66-AABB-F8AA9BA4D06C}" type="datetimeFigureOut">
              <a:rPr lang="zh-TW" altLang="en-US" smtClean="0"/>
              <a:t>2013/5/9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1" y="7745537"/>
            <a:ext cx="415514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52652" y="7745537"/>
            <a:ext cx="41551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5DF6380-CAD0-4219-8515-73A1FA07B5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6632" y="-108520"/>
            <a:ext cx="6480720" cy="1230432"/>
          </a:xfrm>
        </p:spPr>
        <p:txBody>
          <a:bodyPr>
            <a:normAutofit/>
          </a:bodyPr>
          <a:lstStyle/>
          <a:p>
            <a:pPr algn="ctr"/>
            <a:r>
              <a:rPr lang="en-US" altLang="zh-TW" sz="4000" dirty="0" smtClean="0"/>
              <a:t>2013</a:t>
            </a:r>
            <a:r>
              <a:rPr lang="zh-TW" altLang="zh-TW" sz="4000" dirty="0" smtClean="0"/>
              <a:t>年</a:t>
            </a:r>
            <a:r>
              <a:rPr lang="zh-TW" altLang="en-US" sz="4000" dirty="0" smtClean="0"/>
              <a:t>警察法政策學</a:t>
            </a:r>
            <a:r>
              <a:rPr lang="zh-TW" altLang="zh-TW" sz="4000" dirty="0" smtClean="0"/>
              <a:t>研討會</a:t>
            </a:r>
            <a:r>
              <a:rPr lang="zh-TW" altLang="zh-TW" dirty="0"/>
              <a:t/>
            </a:r>
            <a:br>
              <a:rPr lang="zh-TW" altLang="zh-TW" dirty="0"/>
            </a:br>
            <a:r>
              <a:rPr lang="zh-TW" altLang="zh-TW" sz="2000" dirty="0" smtClean="0"/>
              <a:t>時間</a:t>
            </a:r>
            <a:r>
              <a:rPr lang="zh-TW" altLang="zh-TW" sz="2000" dirty="0"/>
              <a:t>：中華民國</a:t>
            </a:r>
            <a:r>
              <a:rPr lang="en-US" altLang="zh-TW" sz="2000" dirty="0" smtClean="0"/>
              <a:t>102</a:t>
            </a:r>
            <a:r>
              <a:rPr lang="zh-TW" altLang="zh-TW" sz="2000" dirty="0" smtClean="0"/>
              <a:t>年</a:t>
            </a:r>
            <a:r>
              <a:rPr lang="en-US" altLang="zh-TW" sz="2000" dirty="0" smtClean="0"/>
              <a:t>5</a:t>
            </a:r>
            <a:r>
              <a:rPr lang="zh-TW" altLang="zh-TW" sz="2000" dirty="0" smtClean="0"/>
              <a:t>月</a:t>
            </a:r>
            <a:r>
              <a:rPr lang="en-US" altLang="zh-TW" sz="2000" dirty="0" smtClean="0"/>
              <a:t>28</a:t>
            </a:r>
            <a:r>
              <a:rPr lang="zh-TW" altLang="zh-TW" sz="2000" dirty="0" smtClean="0"/>
              <a:t>日</a:t>
            </a:r>
            <a:r>
              <a:rPr lang="zh-TW" altLang="en-US" sz="2000" dirty="0"/>
              <a:t>　</a:t>
            </a:r>
            <a:r>
              <a:rPr lang="zh-TW" altLang="zh-TW" sz="2000" dirty="0" smtClean="0"/>
              <a:t>地點：警大推廣中心</a:t>
            </a:r>
            <a:endParaRPr lang="zh-TW" altLang="en-US" sz="2000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259440"/>
              </p:ext>
            </p:extLst>
          </p:nvPr>
        </p:nvGraphicFramePr>
        <p:xfrm>
          <a:off x="764704" y="1394270"/>
          <a:ext cx="5328592" cy="6480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3" imgW="6099042" imgH="8427715" progId="Word.Document.8">
                  <p:embed/>
                </p:oleObj>
              </mc:Choice>
              <mc:Fallback>
                <p:oleObj name="Document" r:id="rId3" imgW="6099042" imgH="8427715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4704" y="1394270"/>
                        <a:ext cx="5328592" cy="6480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260648" y="7956376"/>
            <a:ext cx="61926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主辦單位：中央警察大學行政警察學系、安全管理研究中心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                 </a:t>
            </a:r>
            <a:r>
              <a:rPr lang="zh-TW" altLang="en-US" dirty="0" smtClean="0"/>
              <a:t>警政民意調查中心</a:t>
            </a:r>
            <a:endParaRPr lang="en-US" altLang="zh-TW" dirty="0" smtClean="0"/>
          </a:p>
          <a:p>
            <a:r>
              <a:rPr lang="zh-TW" altLang="en-US" dirty="0" smtClean="0"/>
              <a:t>合辦單位：中華警政研究學會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4900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圖釘">
  <a:themeElements>
    <a:clrScheme name="圖釘">
      <a:dk1>
        <a:sysClr val="windowText" lastClr="000000"/>
      </a:dk1>
      <a:lt1>
        <a:sysClr val="window" lastClr="C7EDCC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圖釘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圖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109</TotalTime>
  <Words>20</Words>
  <Application>Microsoft Office PowerPoint</Application>
  <PresentationFormat>如螢幕大小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3" baseType="lpstr">
      <vt:lpstr>圖釘</vt:lpstr>
      <vt:lpstr>Microsoft Word 97 - 2003 Document</vt:lpstr>
      <vt:lpstr>2013年警察法政策學研討會 時間：中華民國102年5月28日　地點：警大推廣中心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2012年治安警政治理模式學術研討會 時間：中華民國101年11月6日地點：警大推廣中心</dc:title>
  <dc:creator>001</dc:creator>
  <cp:lastModifiedBy>001</cp:lastModifiedBy>
  <cp:revision>11</cp:revision>
  <cp:lastPrinted>2013-05-09T07:54:53Z</cp:lastPrinted>
  <dcterms:created xsi:type="dcterms:W3CDTF">2012-10-29T07:15:45Z</dcterms:created>
  <dcterms:modified xsi:type="dcterms:W3CDTF">2013-05-09T08:02:44Z</dcterms:modified>
</cp:coreProperties>
</file>